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2" r:id="rId7"/>
    <p:sldId id="268" r:id="rId8"/>
    <p:sldId id="270" r:id="rId9"/>
    <p:sldId id="269" r:id="rId10"/>
    <p:sldId id="266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6501" autoAdjust="0"/>
  </p:normalViewPr>
  <p:slideViewPr>
    <p:cSldViewPr>
      <p:cViewPr>
        <p:scale>
          <a:sx n="63" d="100"/>
          <a:sy n="63" d="100"/>
        </p:scale>
        <p:origin x="-145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90B4-2594-4B9C-BBAE-FA4FA4F03FD5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C4A-078B-4E87-BAEC-3BE0296D4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9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C4A-078B-4E87-BAEC-3BE0296D44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060432" cy="5544616"/>
          </a:xfrm>
        </p:spPr>
        <p:txBody>
          <a:bodyPr/>
          <a:lstStyle/>
          <a:p>
            <a:pPr algn="ctr"/>
            <a:r>
              <a:rPr lang="en-US" altLang="ru-RU" sz="8800" dirty="0" smtClean="0">
                <a:solidFill>
                  <a:srgbClr val="FF0000"/>
                </a:solidFill>
              </a:rPr>
              <a:t>       </a:t>
            </a:r>
            <a:r>
              <a:rPr lang="ru-RU" altLang="ru-RU" sz="8800" dirty="0" smtClean="0">
                <a:solidFill>
                  <a:srgbClr val="FF0000"/>
                </a:solidFill>
              </a:rPr>
              <a:t/>
            </a:r>
            <a:br>
              <a:rPr lang="ru-RU" altLang="ru-RU" sz="8800" dirty="0" smtClean="0">
                <a:solidFill>
                  <a:srgbClr val="FF0000"/>
                </a:solidFill>
              </a:rPr>
            </a:br>
            <a:r>
              <a:rPr lang="ru-RU" altLang="ru-RU" sz="8800" dirty="0">
                <a:solidFill>
                  <a:srgbClr val="FF0000"/>
                </a:solidFill>
              </a:rPr>
              <a:t/>
            </a:r>
            <a:br>
              <a:rPr lang="ru-RU" altLang="ru-RU" sz="8800" dirty="0">
                <a:solidFill>
                  <a:srgbClr val="FF0000"/>
                </a:solidFill>
              </a:rPr>
            </a:br>
            <a:r>
              <a:rPr lang="ru-RU" altLang="ru-RU" sz="8800" dirty="0" smtClean="0">
                <a:solidFill>
                  <a:srgbClr val="FF0000"/>
                </a:solidFill>
              </a:rPr>
              <a:t/>
            </a:r>
            <a:br>
              <a:rPr lang="ru-RU" altLang="ru-RU" sz="8800" dirty="0" smtClean="0">
                <a:solidFill>
                  <a:srgbClr val="FF0000"/>
                </a:solidFill>
              </a:rPr>
            </a:br>
            <a:r>
              <a:rPr lang="ru-RU" altLang="ru-RU" sz="8800" dirty="0">
                <a:solidFill>
                  <a:srgbClr val="FF0000"/>
                </a:solidFill>
              </a:rPr>
              <a:t/>
            </a:r>
            <a:br>
              <a:rPr lang="ru-RU" altLang="ru-RU" sz="8800" dirty="0">
                <a:solidFill>
                  <a:srgbClr val="FF0000"/>
                </a:solidFill>
              </a:rPr>
            </a:br>
            <a:r>
              <a:rPr lang="ru-RU" altLang="ru-RU" sz="8800" dirty="0" smtClean="0">
                <a:solidFill>
                  <a:srgbClr val="FF0000"/>
                </a:solidFill>
              </a:rPr>
              <a:t/>
            </a:r>
            <a:br>
              <a:rPr lang="ru-RU" altLang="ru-RU" sz="8800" dirty="0" smtClean="0">
                <a:solidFill>
                  <a:srgbClr val="FF0000"/>
                </a:solidFill>
              </a:rPr>
            </a:br>
            <a:r>
              <a:rPr lang="ru-RU" altLang="ru-RU" sz="8800" dirty="0" smtClean="0">
                <a:solidFill>
                  <a:srgbClr val="FF0000"/>
                </a:solidFill>
              </a:rPr>
              <a:t>Фитбол</a:t>
            </a:r>
            <a:r>
              <a:rPr lang="en-US" altLang="ru-RU" sz="8800" dirty="0" smtClean="0">
                <a:solidFill>
                  <a:srgbClr val="FF0000"/>
                </a:solidFill>
              </a:rPr>
              <a:t>                        </a:t>
            </a:r>
            <a:r>
              <a:rPr lang="ru-RU" altLang="ru-RU" sz="6000" dirty="0" smtClean="0"/>
              <a:t> - гимнастика для </a:t>
            </a:r>
            <a:r>
              <a:rPr lang="en-US" altLang="ru-RU" sz="6000" dirty="0" smtClean="0"/>
              <a:t>                         </a:t>
            </a:r>
            <a:r>
              <a:rPr lang="ru-RU" altLang="ru-RU" sz="6000" dirty="0" smtClean="0"/>
              <a:t>дошкольников</a:t>
            </a:r>
            <a:r>
              <a:rPr lang="en-US" altLang="ru-RU" sz="6000" dirty="0" smtClean="0"/>
              <a:t> 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r>
              <a:rPr lang="ru-RU" altLang="ru-RU" sz="6000" dirty="0" smtClean="0"/>
              <a:t>                                    </a:t>
            </a:r>
            <a:r>
              <a:rPr lang="ru-RU" altLang="ru-RU" sz="2400" dirty="0" smtClean="0"/>
              <a:t>Руководитель:</a:t>
            </a:r>
            <a:br>
              <a:rPr lang="ru-RU" altLang="ru-RU" sz="2400" dirty="0" smtClean="0"/>
            </a:br>
            <a:r>
              <a:rPr lang="ru-RU" altLang="ru-RU" sz="2400" dirty="0" smtClean="0"/>
              <a:t>Е.Ю. Гаджибекова</a:t>
            </a:r>
            <a:r>
              <a:rPr lang="ru-RU" altLang="ru-RU" sz="6000" dirty="0" smtClean="0"/>
              <a:t> 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r>
              <a:rPr lang="ru-RU" altLang="ru-RU" sz="6000" smtClean="0"/>
              <a:t>  </a:t>
            </a:r>
            <a:r>
              <a:rPr lang="ru-RU" altLang="ru-RU" sz="2000" smtClean="0"/>
              <a:t>Ярославль</a:t>
            </a:r>
            <a:r>
              <a:rPr lang="ru-RU" altLang="ru-RU" sz="6000" smtClean="0"/>
              <a:t> </a:t>
            </a:r>
            <a:r>
              <a:rPr lang="ru-RU" altLang="ru-RU" sz="2000" dirty="0" smtClean="0"/>
              <a:t>2018г</a:t>
            </a:r>
            <a:r>
              <a:rPr lang="ru-RU" altLang="ru-RU" sz="2000" dirty="0" smtClean="0"/>
              <a:t>.</a:t>
            </a:r>
            <a:r>
              <a:rPr lang="en-US" altLang="ru-RU" sz="2000" dirty="0" smtClean="0"/>
              <a:t>  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r>
              <a:rPr lang="en-US" altLang="ru-RU" sz="6000" dirty="0" smtClean="0"/>
              <a:t>       </a:t>
            </a:r>
            <a:endParaRPr lang="ru-RU" sz="60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 flipV="1">
            <a:off x="-1260648" y="2658944"/>
            <a:ext cx="216024" cy="45719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1489368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конце года дети участвуют в соревнованиях с использованием мячей-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038331" y="5949280"/>
            <a:ext cx="5143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82" y="3074325"/>
            <a:ext cx="4492245" cy="33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5" y="2344719"/>
            <a:ext cx="31453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06" y="2174023"/>
            <a:ext cx="3583923" cy="395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1489368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28384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305800" cy="244827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339752" y="4715562"/>
            <a:ext cx="4842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скорой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408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30898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данных занятий  состоит в том, что за последние годы состояние здоровья детей прогрессивно ухудшается. Дети имеют аномалию осанки и деформацию стоп.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работы с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-большими оздоровительными мячами учитывает весь комплекс физических проблем.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3315"/>
            <a:ext cx="6443777" cy="34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 fontScale="90000"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71480"/>
            <a:ext cx="621510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9683" y="422958"/>
            <a:ext cx="642942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укреплять здоровье детей, посредством комплексного воздействия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детский организм. 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76872"/>
            <a:ext cx="5686436" cy="56964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воспринимают упражнения как весёлую игру</a:t>
            </a:r>
            <a:endParaRPr lang="ru-RU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Новая папка2\IMG_37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66" y="3041576"/>
            <a:ext cx="788597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645564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на фитболах 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обладают оздоровительным эффектом,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счет амортизационной функции мяча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улучшается кровообращение в межпозвонковых дисках и внутренних органах,</a:t>
            </a:r>
            <a:r>
              <a:rPr lang="en-US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укрепляются мышцы спины и брюшного пресса</a:t>
            </a:r>
            <a:r>
              <a:rPr lang="en-US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развивают</a:t>
            </a:r>
            <a:r>
              <a:rPr lang="en-US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координацию</a:t>
            </a:r>
            <a:r>
              <a:rPr lang="en-US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главное формируют навык правильной осанки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фитбол-гимнастикой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258204" cy="53244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кружка проводятся 1 раз в неделю – 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занятия в месяц.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Длительность занятия 20-30 минут.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подбираются с учетом возрастных, 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двигательных особенностей детей.</a:t>
            </a:r>
          </a:p>
          <a:p>
            <a:pPr algn="just">
              <a:buNone/>
            </a:pPr>
            <a:endParaRPr lang="ru-RU" alt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подразделяются на 3 части: подготовительную, 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основную и заключительную.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часть: настрой детей на работу и подготовка организма к  основной части тренировки.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</a:rPr>
              <a:t>Основная часть: осуществляется максимальная нагрузка на </a:t>
            </a:r>
            <a:r>
              <a:rPr lang="ru-RU" altLang="ru-RU" sz="2200" dirty="0" err="1" smtClean="0">
                <a:solidFill>
                  <a:srgbClr val="FF0000"/>
                </a:solidFill>
              </a:rPr>
              <a:t>организм,в</a:t>
            </a:r>
            <a:r>
              <a:rPr lang="ru-RU" altLang="ru-RU" sz="2200" dirty="0" smtClean="0">
                <a:solidFill>
                  <a:srgbClr val="FF0000"/>
                </a:solidFill>
              </a:rPr>
              <a:t> которой учитываются индивидуальные особенности детей.</a:t>
            </a:r>
          </a:p>
          <a:p>
            <a:pPr algn="just">
              <a:buNone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часть:  восстановление и расслабление организма.</a:t>
            </a:r>
          </a:p>
          <a:p>
            <a:pPr algn="just">
              <a:buNone/>
            </a:pPr>
            <a:endParaRPr lang="ru-RU" altLang="ru-RU" sz="2100" dirty="0" smtClean="0"/>
          </a:p>
          <a:p>
            <a:pPr algn="just">
              <a:buNone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sz="28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01" y="476672"/>
            <a:ext cx="8229600" cy="1800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564904"/>
            <a:ext cx="3744416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адим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r="4053" b="12967"/>
          <a:stretch/>
        </p:blipFill>
        <p:spPr bwMode="auto">
          <a:xfrm>
            <a:off x="150399" y="1628380"/>
            <a:ext cx="7452320" cy="40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702233"/>
            <a:ext cx="2298840" cy="35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17" y="3606456"/>
            <a:ext cx="2386155" cy="29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8" y="692696"/>
            <a:ext cx="8351695" cy="57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1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75" y="457237"/>
            <a:ext cx="434840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6" y="404664"/>
            <a:ext cx="2066981" cy="32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Без имени-2копирова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72" y="3415920"/>
            <a:ext cx="1937602" cy="31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Без имени-1копирова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73" y="3487771"/>
            <a:ext cx="4241183" cy="308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45370</TotalTime>
  <Words>119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Фитбол                         - гимнастика для                          дошкольников                                      Руководитель: Е.Ю. Гаджибекова    Ярославль 2018г.          </vt:lpstr>
      <vt:lpstr>   Актуальность данных занятий  состоит в том, что за последние годы состояние здоровья детей прогрессивно ухудшается. Дети имеют аномалию осанки и деформацию стоп. Методика работы с фитболами-большими оздоровительными мячами учитывает весь комплекс физических проблем. . </vt:lpstr>
      <vt:lpstr>      </vt:lpstr>
      <vt:lpstr>Дети воспринимают упражнения как весёлую игру</vt:lpstr>
      <vt:lpstr>Упражнения на фитболах  обладают оздоровительным эффектом, за счет амортизационной функции мяча  улучшается кровообращение в межпозвонковых дисках и внутренних органах, укрепляются мышцы спины и брюшного пресса развивают координацию  но главное формируют навык правильной осанки</vt:lpstr>
      <vt:lpstr>Занятия  фитбол-гимнастикой</vt:lpstr>
      <vt:lpstr>  </vt:lpstr>
      <vt:lpstr>Презентация PowerPoint</vt:lpstr>
      <vt:lpstr>Презентация PowerPoint</vt:lpstr>
      <vt:lpstr>В конце года дети участвуют в соревнованиях с использованием мячей-фитболов. </vt:lpstr>
      <vt:lpstr> </vt:lpstr>
      <vt:lpstr>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Фитбол - гимнастика для дошкольников</dc:title>
  <dc:creator>user</dc:creator>
  <cp:lastModifiedBy>User Windows</cp:lastModifiedBy>
  <cp:revision>72</cp:revision>
  <dcterms:created xsi:type="dcterms:W3CDTF">2014-02-21T05:19:50Z</dcterms:created>
  <dcterms:modified xsi:type="dcterms:W3CDTF">2021-02-12T04:59:26Z</dcterms:modified>
</cp:coreProperties>
</file>